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F1715-44EC-6950-4D38-67159A95A8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5E230B-EE10-B572-9E9D-CBD99439B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9E447-E537-C0A0-5B12-9A06FF580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B483F-056B-5543-CDBC-BB7B25174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9FF70-CDC6-0570-CB7F-5A47B505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45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8A010-AECA-4F40-C157-AA05B853C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245E3-C554-6662-78A5-E6A01F214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BC24D-7691-EEE2-2B13-77B2901DD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AE2AC-8FB6-52A2-DE2E-F9F69FCE4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7EC16-26C0-1389-2D49-52E34E049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13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01B078-0286-B51D-2D8E-AF38D674B1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B0A1E4-E85E-A5C0-018A-394433070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75FE8-568E-6FF6-AEFD-55ECEC7FB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CC384-B9B6-7DDF-EDB9-E71CC2ED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DC898-9425-6D24-36FE-4BED32FA8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71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60C13-C52F-4AD9-2153-08DDAFC52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3E5EC-E6AA-07CC-67C8-7ADDCFE268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BBB84-E008-7848-A80F-1D2D1EE3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CF653-477A-6E13-706E-A64E5ABE7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4CB03-6E62-1DA6-3854-42D63FF77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3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5259-72FF-5404-7EFE-4578E2264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EC098-70A1-1A8B-C718-710C72D97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46B41-CC16-B2EB-A5BB-28D971F52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EABE3-F92E-6C8B-A310-9AF10E24E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84E20-763F-FF1F-E0FA-07C54A10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95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49D94-DA9E-CAD8-654A-6B7DEF0AB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8CFB5-CB48-1863-D54B-2D0BABAF7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ACFD9-F805-1BE1-3EEE-A982BC5BC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5B5F9-5781-94AD-8445-992CA86C9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91048-B058-FF98-7ECB-9B35332F0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13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C59D8-F6D5-4C1C-2B9A-9448A3242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0A193-7021-AD1F-225E-7C8A8E7D99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3476EC-D93E-6124-E6B3-DA5FC9DAE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BCA8C-A7A8-58C0-F239-D0C7A8BB8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09231-A7A5-D194-2FAC-29351C476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FF4BB-647A-849C-B768-694BE86C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12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EC781-2542-36E3-0C9B-DA72090E9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5E0C9-CFDC-8E86-B81E-2879D8D57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BF2B12-324E-189B-FE22-16B0DFB4D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234BED-77CA-5EEE-B06B-C5D6718F77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EF799D-8C29-AECB-19FE-7BB5B732D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BB8524-70AF-914B-96F1-AC299DBAD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6BFE80-274D-2E47-7330-D9490DD52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68B88F-AAF8-B783-CB94-27B2E0A47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9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76485-BA28-AF91-F9D1-E6EC00A42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C7D070-1ABD-D103-03C8-3E232AE68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D6C286-3691-B8A8-A84C-B1F88E55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94D86-876C-49F4-0F24-C334757EA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81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31C1C6-8426-37C2-3E04-C81355D7F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EC8FBE-FC8A-7E92-1B39-B3DE8F549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44C94F-2F50-EFE5-0E7F-7BD2AEB8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95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1D200-E3C4-AECF-B894-9779B07B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77898-5BD3-CAEE-3F9E-01919E3A6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39C3A3-8EEC-8539-402B-86A6D3BA5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11CEF-1875-F964-C17C-8FC20AEC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E1CBF-7B1D-4ABF-9E09-0A8225174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68B23E-62AB-25A7-41F1-D2AFB4D44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50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08128-E975-3504-25EE-1C9B1BC7C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65ABBB-9F57-8FA9-40C9-BB4C9E9C67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E037C-860C-53DF-B416-E022BF9AAB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0DDFF-2ABA-CBA2-5B4E-9FEA10AA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4DA76-1DFA-F9EF-669E-E3FA228F2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23C2B-F26B-A9EA-575C-500433EF9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62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F41761-CF77-379A-E7CD-AE44B1E36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C39D5-C28B-71F3-FF11-05DA4A90B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EB9BD-5348-132F-F442-667565604E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F28E53-58FA-428B-959A-FF3E79EBCF9A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5A389-D586-A09F-F3DC-140F4FA15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F9F60-75CD-A550-53BE-0DEE4DC65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A482F1-8CF1-4D49-854F-B8EF67BA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60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recruitment@orkagg.co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24305D-60D3-ECA1-5621-7F7C59492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099" y="325369"/>
            <a:ext cx="4149970" cy="2510954"/>
          </a:xfrm>
          <a:ln>
            <a:solidFill>
              <a:schemeClr val="tx1"/>
            </a:solidFill>
            <a:prstDash val="sysDot"/>
          </a:ln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GB" sz="2000" b="1" dirty="0"/>
              <a:t>                                     </a:t>
            </a: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r>
              <a:rPr lang="en-GB" sz="2000" b="1" dirty="0"/>
              <a:t>                              </a:t>
            </a: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br>
              <a:rPr lang="en-GB" sz="2000" b="1" dirty="0"/>
            </a:br>
            <a:r>
              <a:rPr lang="en-GB" sz="2000" b="1" dirty="0"/>
              <a:t>                                </a:t>
            </a:r>
            <a:br>
              <a:rPr lang="en-GB" sz="2000" b="1" dirty="0"/>
            </a:br>
            <a:br>
              <a:rPr lang="en-GB" sz="2000" b="1" dirty="0"/>
            </a:br>
            <a:r>
              <a:rPr lang="en-GB" sz="2000" b="1" dirty="0"/>
              <a:t>Orkney Aggregates Limited</a:t>
            </a:r>
            <a:br>
              <a:rPr lang="en-GB" sz="2000" b="1" dirty="0"/>
            </a:br>
            <a:r>
              <a:rPr lang="en-GB" sz="1400" dirty="0"/>
              <a:t>CROWNESS CRESCENT,  HATSTON                                                                                           INDUSTRIAL ESTATE,  KIRKWALL, ORKNEY, KW15 1GJ                       </a:t>
            </a:r>
            <a:br>
              <a:rPr lang="en-GB" dirty="0"/>
            </a:br>
            <a:endParaRPr lang="en-US" sz="5400" b="0" i="0" u="none" strike="noStrike" baseline="0" dirty="0"/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7B9BD-8678-A009-49B5-D11C15073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555" y="3038630"/>
            <a:ext cx="3476246" cy="29344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200" dirty="0"/>
          </a:p>
        </p:txBody>
      </p:sp>
      <p:pic>
        <p:nvPicPr>
          <p:cNvPr id="7" name="Picture 6" descr="A drawing of a stonehenge&#10;&#10;AI-generated content may be incorrect.">
            <a:extLst>
              <a:ext uri="{FF2B5EF4-FFF2-40B4-BE49-F238E27FC236}">
                <a16:creationId xmlns:a16="http://schemas.microsoft.com/office/drawing/2014/main" id="{F954C92B-895A-8515-90AE-2E1F3642EE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554" y="527676"/>
            <a:ext cx="1209388" cy="776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E477FB-A0BC-B2BC-981F-6EAF95C47CC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"/>
          <a:stretch>
            <a:fillRect/>
          </a:stretch>
        </p:blipFill>
        <p:spPr bwMode="auto">
          <a:xfrm>
            <a:off x="919328" y="3056918"/>
            <a:ext cx="2900503" cy="2795242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F6CFBC0-7D72-0E1C-CAB3-3AF3341E8AFD}"/>
              </a:ext>
            </a:extLst>
          </p:cNvPr>
          <p:cNvSpPr txBox="1"/>
          <p:nvPr/>
        </p:nvSpPr>
        <p:spPr>
          <a:xfrm>
            <a:off x="5043948" y="665402"/>
            <a:ext cx="6507972" cy="59093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32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Finance/Administrative Officer</a:t>
            </a:r>
          </a:p>
          <a:p>
            <a:pPr>
              <a:buNone/>
            </a:pPr>
            <a:endParaRPr lang="en-GB" sz="1800" b="1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r>
              <a:rPr lang="en-GB" sz="24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Part-Time, Flexi Hours, Permanent.</a:t>
            </a:r>
            <a:endParaRPr lang="en-GB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Competitive Salary Offered Depending on Experience.</a:t>
            </a:r>
            <a:endParaRPr lang="en-GB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en-GB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2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This role will be varied covering all accounting processes and you need to be very organised, analytical, and able to problem solve and work independently using your own initiative.  A good working knowledge of Sage is essential, although if you have used other accounting software, training can be given to update your skills accordingly.</a:t>
            </a:r>
            <a:endParaRPr lang="en-GB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6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en-GB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6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</a:p>
          <a:p>
            <a:pPr>
              <a:buNone/>
            </a:pPr>
            <a:endParaRPr lang="en-GB" sz="1600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en-GB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b="1" dirty="0"/>
              <a:t>To find out more about this position please telephone or pop in for an informal chat.</a:t>
            </a:r>
            <a:endParaRPr lang="en-GB" dirty="0"/>
          </a:p>
          <a:p>
            <a:r>
              <a:rPr lang="en-US" b="1" dirty="0"/>
              <a:t>Tel: 01856 871187 or email </a:t>
            </a:r>
            <a:r>
              <a:rPr lang="en-US" b="1" u="sng" dirty="0">
                <a:hlinkClick r:id="rId4"/>
              </a:rPr>
              <a:t>recruitment@orkagg.co.uk</a:t>
            </a:r>
            <a:endParaRPr lang="en-GB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15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Finance Manager</Template>
  <TotalTime>109</TotalTime>
  <Words>156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                                                                                                                          Orkney Aggregates Limited CROWNESS CRESCENT,  HATSTON                                                                                           INDUSTRIAL ESTATE,  KIRKWALL, ORKNEY, KW15 1GJ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Lorna Kirkpatrick</dc:creator>
  <cp:lastModifiedBy>Lorna Kirkpatrick</cp:lastModifiedBy>
  <cp:revision>7</cp:revision>
  <cp:lastPrinted>2026-02-10T14:12:52Z</cp:lastPrinted>
  <dcterms:created xsi:type="dcterms:W3CDTF">2025-09-09T13:28:46Z</dcterms:created>
  <dcterms:modified xsi:type="dcterms:W3CDTF">2026-02-12T08:52:32Z</dcterms:modified>
</cp:coreProperties>
</file>